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0" r:id="rId1"/>
  </p:sldMasterIdLst>
  <p:notesMasterIdLst>
    <p:notesMasterId r:id="rId5"/>
  </p:notesMasterIdLst>
  <p:sldIdLst>
    <p:sldId id="256" r:id="rId2"/>
    <p:sldId id="257" r:id="rId3"/>
    <p:sldId id="260" r:id="rId4"/>
  </p:sldIdLst>
  <p:sldSz cx="10080625" cy="7559675"/>
  <p:notesSz cx="7556500" cy="10691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848" y="-12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06AAA-A62B-1249-8E77-6983BA9D0E14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5200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AC966-99A1-D44D-BE3A-B541806D9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6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AC966-99A1-D44D-BE3A-B541806D94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3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78045"/>
            <a:ext cx="9828609" cy="967638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062" y="3345033"/>
            <a:ext cx="8820547" cy="4214642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542" tIns="100794" rIns="302383" bIns="100794" rtlCol="0">
            <a:normAutofit/>
          </a:bodyPr>
          <a:lstStyle>
            <a:lvl1pPr marL="0" indent="0" algn="l" defTabSz="1007943" rtl="0" eaLnBrk="1" latinLnBrk="0" hangingPunct="1">
              <a:spcBef>
                <a:spcPts val="2205"/>
              </a:spcBef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465C1-A278-0549-B985-261195F03C7B}" type="datetimeFigureOut">
              <a:rPr lang="en-US"/>
              <a:pPr>
                <a:defRPr/>
              </a:pPr>
              <a:t>30.01.14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7A282-176B-5442-9F75-00A47C84B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2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9787"/>
            <a:ext cx="9828609" cy="1007957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1007943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125" y="2257823"/>
            <a:ext cx="3778485" cy="4636601"/>
          </a:xfrm>
        </p:spPr>
        <p:txBody>
          <a:bodyPr rtlCol="0">
            <a:normAutofit/>
          </a:bodyPr>
          <a:lstStyle>
            <a:lvl1pPr marL="0" indent="0">
              <a:buNone/>
              <a:defRPr sz="26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pPr lvl="0"/>
            <a:r>
              <a:rPr lang="et-EE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062" y="2247743"/>
            <a:ext cx="5040313" cy="465676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542" tIns="302383" rIns="302383" bIns="302383" rtlCol="0">
            <a:normAutofit/>
          </a:bodyPr>
          <a:lstStyle>
            <a:lvl1pPr marL="0" indent="0"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7352-C994-DD4E-8B78-5AEA69683374}" type="datetimeFigureOut">
              <a:rPr lang="en-US"/>
              <a:pPr>
                <a:defRPr/>
              </a:pPr>
              <a:t>30.01.14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83371-C592-D042-8E84-79571740D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4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35805"/>
            <a:ext cx="9828609" cy="967638"/>
          </a:xfrm>
        </p:spPr>
        <p:txBody>
          <a:bodyPr tIns="151191" bIns="151191" anchor="b">
            <a:normAutofit/>
          </a:bodyPr>
          <a:lstStyle>
            <a:lvl1pPr>
              <a:defRPr sz="2600"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062" y="5514116"/>
            <a:ext cx="8820547" cy="204556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542" tIns="151191" rIns="302383" bIns="151191" rtlCol="0">
            <a:normAutofit/>
          </a:bodyPr>
          <a:lstStyle>
            <a:lvl1pPr marL="0" indent="0" algn="l" defTabSz="1007943" rtl="0" eaLnBrk="1" latinLnBrk="0" hangingPunct="1">
              <a:spcBef>
                <a:spcPts val="331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022063" y="1245123"/>
            <a:ext cx="8806546" cy="3285939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t-EE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811E-9934-9447-87CF-E173ED6A356D}" type="datetimeFigureOut">
              <a:rPr lang="en-US"/>
              <a:pPr>
                <a:defRPr/>
              </a:pPr>
              <a:t>30.01.14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4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35805"/>
            <a:ext cx="9828609" cy="967638"/>
          </a:xfrm>
        </p:spPr>
        <p:txBody>
          <a:bodyPr tIns="151191" bIns="151191" anchor="b">
            <a:normAutofit/>
          </a:bodyPr>
          <a:lstStyle>
            <a:lvl1pPr>
              <a:defRPr sz="2600"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062" y="5514116"/>
            <a:ext cx="8820547" cy="204556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542" tIns="151191" rIns="302383" bIns="151191" rtlCol="0">
            <a:normAutofit/>
          </a:bodyPr>
          <a:lstStyle>
            <a:lvl1pPr marL="0" indent="0" algn="l" defTabSz="1007943" rtl="0" eaLnBrk="1" latinLnBrk="0" hangingPunct="1">
              <a:spcBef>
                <a:spcPts val="331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022063" y="1245123"/>
            <a:ext cx="4395153" cy="3285939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t-EE" noProof="0" smtClean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433457" y="1245123"/>
            <a:ext cx="4395153" cy="3285939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t-EE" noProof="0" smtClean="0"/>
              <a:t>Drag picture to placeholder or click icon to add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FE6-7207-D449-B21A-75A4841B406F}" type="datetimeFigureOut">
              <a:rPr lang="en-US"/>
              <a:pPr>
                <a:defRPr/>
              </a:pPr>
              <a:t>30.01.14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22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35805"/>
            <a:ext cx="9828609" cy="967638"/>
          </a:xfrm>
        </p:spPr>
        <p:txBody>
          <a:bodyPr tIns="151191" bIns="151191" anchor="b">
            <a:normAutofit/>
          </a:bodyPr>
          <a:lstStyle>
            <a:lvl1pPr>
              <a:defRPr sz="2600"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062" y="5514116"/>
            <a:ext cx="8820547" cy="204556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542" tIns="151191" rIns="302383" bIns="151191" rtlCol="0">
            <a:normAutofit/>
          </a:bodyPr>
          <a:lstStyle>
            <a:lvl1pPr marL="0" indent="0" algn="l" defTabSz="1007943" rtl="0" eaLnBrk="1" latinLnBrk="0" hangingPunct="1">
              <a:spcBef>
                <a:spcPts val="331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022063" y="1245123"/>
            <a:ext cx="7278211" cy="3285939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t-EE" noProof="0" smtClean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8316516" y="1245123"/>
            <a:ext cx="1512094" cy="1632890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t-EE" noProof="0" smtClean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316516" y="2898172"/>
            <a:ext cx="1512094" cy="1632890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t-EE" noProof="0" smtClean="0"/>
              <a:t>Drag picture to placeholder or click icon to add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1B1D6-38DA-AE4F-926F-EC6E7848D36F}" type="datetimeFigureOut">
              <a:rPr lang="en-US"/>
              <a:pPr>
                <a:defRPr/>
              </a:pPr>
              <a:t>30.01.14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97855-F108-8A48-9C76-936373B0CE8E}" type="datetimeFigureOut">
              <a:rPr lang="en-US"/>
              <a:pPr>
                <a:defRPr/>
              </a:pPr>
              <a:t>30.01.14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41A14-5ECA-8649-81FE-BF91716E1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74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5722" y="1245124"/>
            <a:ext cx="1008063" cy="6099414"/>
          </a:xfrm>
        </p:spPr>
        <p:txBody>
          <a:bodyPr vert="eaVert" lIns="302383" tIns="755957" bIns="755957"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2077" y="1912154"/>
            <a:ext cx="7084439" cy="500704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73062-923A-C141-8BF4-68117B09120C}" type="datetimeFigureOut">
              <a:rPr lang="en-US"/>
              <a:pPr>
                <a:defRPr/>
              </a:pPr>
              <a:t>30.01.14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06122-D7E4-E242-BD3D-3913F6008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0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AB938-280B-DD4D-AC6C-DBEA5FBE6DA6}" type="datetimeFigureOut">
              <a:rPr lang="en-US"/>
              <a:pPr>
                <a:defRPr/>
              </a:pPr>
              <a:t>30.01.14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576A8-7731-1F46-9934-8FC8178B2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2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539611"/>
            <a:ext cx="9828609" cy="1007957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062" y="6551718"/>
            <a:ext cx="8820547" cy="100795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542" tIns="100794" rIns="302383" bIns="100794" rtlCol="0"/>
          <a:lstStyle>
            <a:lvl1pPr marL="0" indent="0" algn="l" defTabSz="1007943" rtl="0" eaLnBrk="1" latinLnBrk="0" hangingPunct="1">
              <a:spcBef>
                <a:spcPts val="331"/>
              </a:spcBef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022063" y="1245123"/>
            <a:ext cx="8806546" cy="4283816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t-EE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5AAD0-3E12-A149-B689-FAA00D992795}" type="datetimeFigureOut">
              <a:rPr lang="en-US"/>
              <a:pPr>
                <a:defRPr/>
              </a:pPr>
              <a:t>30.01.14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4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27847"/>
            <a:ext cx="9828609" cy="2519892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1007943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062" y="6045764"/>
            <a:ext cx="8820547" cy="856763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542" tIns="100794" rIns="302383" bIns="100794" rtlCol="0" anchor="ctr">
            <a:normAutofit/>
          </a:bodyPr>
          <a:lstStyle>
            <a:lvl1pPr marL="0" indent="0" algn="l" defTabSz="1007943" rtl="0" eaLnBrk="1" latinLnBrk="0" hangingPunct="1">
              <a:spcBef>
                <a:spcPts val="331"/>
              </a:spcBef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DF33-6905-324A-BF35-8E78B6772667}" type="datetimeFigureOut">
              <a:rPr lang="en-US"/>
              <a:pPr>
                <a:defRPr/>
              </a:pPr>
              <a:t>30.01.14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817F9-142C-7F4D-8969-CFB859CD7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4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2076" y="2861128"/>
            <a:ext cx="3931444" cy="4058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 marL="2266123" indent="-379729">
              <a:defRPr sz="2000"/>
            </a:lvl6pPr>
            <a:lvl7pPr marL="2266123" indent="-379729">
              <a:defRPr sz="2000"/>
            </a:lvl7pPr>
            <a:lvl8pPr marL="2266123" indent="-379729">
              <a:defRPr sz="2000"/>
            </a:lvl8pPr>
            <a:lvl9pPr marL="2266123" indent="-379729"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4799" y="2861128"/>
            <a:ext cx="3931444" cy="40580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 marL="2266123" indent="-379729">
              <a:defRPr sz="2000"/>
            </a:lvl6pPr>
            <a:lvl7pPr marL="2266123" indent="-379729">
              <a:defRPr sz="2000"/>
            </a:lvl7pPr>
            <a:lvl8pPr marL="2266123" indent="-379729">
              <a:defRPr sz="2000"/>
            </a:lvl8pPr>
            <a:lvl9pPr marL="2266123" indent="-379729"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DE5E7-7708-A94A-939F-62DD76697C16}" type="datetimeFigureOut">
              <a:rPr lang="en-US"/>
              <a:pPr>
                <a:defRPr/>
              </a:pPr>
              <a:t>30.01.14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5CDF3-62C8-3B43-A797-E6D344FD4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5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36675" y="3201988"/>
            <a:ext cx="3729038" cy="1587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75325" y="3201988"/>
            <a:ext cx="3730625" cy="1587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36675" y="3201988"/>
            <a:ext cx="3729038" cy="1587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75325" y="3201988"/>
            <a:ext cx="3730625" cy="1587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36675" y="3201988"/>
            <a:ext cx="3729038" cy="1587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75325" y="3201988"/>
            <a:ext cx="3730625" cy="1587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5370" y="2224155"/>
            <a:ext cx="3931444" cy="967708"/>
          </a:xfrm>
        </p:spPr>
        <p:txBody>
          <a:bodyPr anchor="b">
            <a:noAutofit/>
          </a:bodyPr>
          <a:lstStyle>
            <a:lvl1pPr marL="0" indent="0">
              <a:buNone/>
              <a:defRPr sz="2600" b="0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5370" y="3379619"/>
            <a:ext cx="3931444" cy="35395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 marL="2266123" indent="-379729">
              <a:defRPr sz="1800"/>
            </a:lvl6pPr>
            <a:lvl7pPr marL="2266123" indent="-379729">
              <a:defRPr sz="1800"/>
            </a:lvl7pPr>
            <a:lvl8pPr marL="2266123" indent="-379729">
              <a:defRPr sz="1800"/>
            </a:lvl8pPr>
            <a:lvl9pPr marL="2266123" indent="-379729"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4799" y="2224155"/>
            <a:ext cx="3931444" cy="967708"/>
          </a:xfrm>
        </p:spPr>
        <p:txBody>
          <a:bodyPr anchor="b">
            <a:noAutofit/>
          </a:bodyPr>
          <a:lstStyle>
            <a:lvl1pPr marL="0" indent="0">
              <a:buNone/>
              <a:defRPr sz="2600" b="0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74799" y="3379619"/>
            <a:ext cx="3931444" cy="35395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 marL="2266123" indent="-379729">
              <a:defRPr sz="1800"/>
            </a:lvl6pPr>
            <a:lvl7pPr marL="2266123" indent="-379729">
              <a:defRPr sz="1800"/>
            </a:lvl7pPr>
            <a:lvl8pPr marL="2266123" indent="-379729">
              <a:defRPr sz="1800"/>
            </a:lvl8pPr>
            <a:lvl9pPr marL="2266123" indent="-379729"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F99DE-DB9B-2A46-A774-8B63518CF130}" type="datetimeFigureOut">
              <a:rPr lang="en-US"/>
              <a:pPr>
                <a:defRPr/>
              </a:pPr>
              <a:t>30.01.14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3735E-1DB4-C24D-A9BB-81731D8BA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2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5B31-A7F5-0B4D-AF18-DF2D83E515F4}" type="datetimeFigureOut">
              <a:rPr lang="en-US"/>
              <a:pPr>
                <a:defRPr/>
              </a:pPr>
              <a:t>30.01.14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1B98A-87C7-344E-973C-96092A8C1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8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72EE3-21B7-3143-8703-EDE85184176B}" type="datetimeFigureOut">
              <a:rPr lang="en-US"/>
              <a:pPr>
                <a:defRPr/>
              </a:pPr>
              <a:t>30.01.14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F229E-EE1E-6842-BDDC-F078FBD19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3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9787"/>
            <a:ext cx="9828609" cy="1007957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1007943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4799" y="2855878"/>
            <a:ext cx="3931444" cy="40633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 marL="2266123" indent="-379729">
              <a:defRPr sz="2200"/>
            </a:lvl6pPr>
            <a:lvl7pPr marL="2266123" indent="-379729">
              <a:defRPr sz="2200"/>
            </a:lvl7pPr>
            <a:lvl8pPr marL="2266123" indent="-379729">
              <a:defRPr sz="2200"/>
            </a:lvl8pPr>
            <a:lvl9pPr marL="2266123" indent="-379729">
              <a:defRPr sz="22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3237" y="2247742"/>
            <a:ext cx="3931444" cy="465676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542" tIns="302383" rIns="302383" bIns="302383" rtlCol="0">
            <a:normAutofit/>
          </a:bodyPr>
          <a:lstStyle>
            <a:lvl1pPr marL="0" indent="0" algn="l" defTabSz="1007943" rtl="0" eaLnBrk="1" latinLnBrk="0" hangingPunct="1">
              <a:spcBef>
                <a:spcPts val="2205"/>
              </a:spcBef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B79E7-DCBD-DA45-A3D1-E70064E509B3}" type="datetimeFigureOut">
              <a:rPr lang="en-US"/>
              <a:pPr>
                <a:defRPr/>
              </a:pPr>
              <a:t>30.01.14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288AF-1817-AE49-A01B-3F836AB0A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7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238250"/>
            <a:ext cx="9826625" cy="10080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10326" tIns="50397" rIns="302383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28725" y="2860675"/>
            <a:ext cx="8389938" cy="40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4875" y="207963"/>
            <a:ext cx="2351088" cy="401637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 eaLnBrk="0" hangingPunct="0">
              <a:defRPr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97C895B-E031-D14B-B713-06675451E11B}" type="datetimeFigureOut">
              <a:rPr lang="en-US"/>
              <a:pPr>
                <a:defRPr/>
              </a:pPr>
              <a:t>30.01.14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35075" y="207963"/>
            <a:ext cx="3192463" cy="401637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 eaLnBrk="0" hangingPunct="0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90100" y="7240588"/>
            <a:ext cx="504825" cy="403225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 eaLnBrk="0" hangingPunct="0">
              <a:defRPr sz="9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5C7B61A-9827-A249-847F-F5333839F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08063" y="0"/>
            <a:ext cx="8818562" cy="20161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0" hangingPunct="0"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008063" y="7358063"/>
            <a:ext cx="8818562" cy="2016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0" hangingPunct="0"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61" r:id="rId3"/>
    <p:sldLayoutId id="2147483753" r:id="rId4"/>
    <p:sldLayoutId id="2147483754" r:id="rId5"/>
    <p:sldLayoutId id="2147483762" r:id="rId6"/>
    <p:sldLayoutId id="2147483755" r:id="rId7"/>
    <p:sldLayoutId id="2147483756" r:id="rId8"/>
    <p:sldLayoutId id="2147483757" r:id="rId9"/>
    <p:sldLayoutId id="2147483758" r:id="rId10"/>
    <p:sldLayoutId id="2147483763" r:id="rId11"/>
    <p:sldLayoutId id="2147483764" r:id="rId12"/>
    <p:sldLayoutId id="2147483765" r:id="rId13"/>
    <p:sldLayoutId id="2147483759" r:id="rId14"/>
    <p:sldLayoutId id="2147483760" r:id="rId15"/>
  </p:sldLayoutIdLst>
  <p:txStyles>
    <p:titleStyle>
      <a:lvl1pPr algn="l" defTabSz="1006475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defTabSz="1006475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defTabSz="1006475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defTabSz="1006475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defTabSz="1006475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l" defTabSz="1006475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l" defTabSz="1006475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l" defTabSz="1006475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l" defTabSz="1006475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377825" indent="-377825" algn="l" defTabSz="1006475" rtl="0" eaLnBrk="1" fontAlgn="base" hangingPunct="1">
        <a:spcBef>
          <a:spcPts val="2200"/>
        </a:spcBef>
        <a:spcAft>
          <a:spcPct val="0"/>
        </a:spcAft>
        <a:buClr>
          <a:schemeClr val="accent1"/>
        </a:buClr>
        <a:buFont typeface="Wingdings 2" charset="0"/>
        <a:buChar char=""/>
        <a:defRPr sz="22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755650" indent="-369888" algn="l" defTabSz="1006475" rtl="0" eaLnBrk="1" fontAlgn="base" hangingPunct="1">
        <a:spcBef>
          <a:spcPts val="663"/>
        </a:spcBef>
        <a:spcAft>
          <a:spcPct val="0"/>
        </a:spcAft>
        <a:buClr>
          <a:srgbClr val="51640B"/>
        </a:buClr>
        <a:buFont typeface="Wingdings 2" charset="0"/>
        <a:buChar char="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1139825" indent="-384175" algn="l" defTabSz="1006475" rtl="0" eaLnBrk="1" fontAlgn="base" hangingPunct="1">
        <a:spcBef>
          <a:spcPts val="663"/>
        </a:spcBef>
        <a:spcAft>
          <a:spcPct val="0"/>
        </a:spcAft>
        <a:buClr>
          <a:schemeClr val="accent1"/>
        </a:buClr>
        <a:buFont typeface="Wingdings 2" charset="0"/>
        <a:buChar char="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511300" indent="-369888" algn="l" defTabSz="1006475" rtl="0" eaLnBrk="1" fontAlgn="base" hangingPunct="1">
        <a:spcBef>
          <a:spcPts val="663"/>
        </a:spcBef>
        <a:spcAft>
          <a:spcPct val="0"/>
        </a:spcAft>
        <a:buClr>
          <a:srgbClr val="51640B"/>
        </a:buClr>
        <a:buFont typeface="Wingdings 2" charset="0"/>
        <a:buChar char="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895475" indent="-384175" algn="l" defTabSz="1006475" rtl="0" eaLnBrk="1" fontAlgn="base" hangingPunct="1">
        <a:spcBef>
          <a:spcPts val="663"/>
        </a:spcBef>
        <a:spcAft>
          <a:spcPct val="0"/>
        </a:spcAft>
        <a:buClr>
          <a:schemeClr val="accent1"/>
        </a:buClr>
        <a:buFont typeface="Wingdings 2" charset="0"/>
        <a:buChar char="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2266123" indent="-379729" algn="l" defTabSz="1007943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20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644101" indent="-379729" algn="l" defTabSz="1007943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20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023829" indent="-379729" algn="l" defTabSz="1007943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20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403558" indent="-379729" algn="l" defTabSz="1007943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20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ctrTitle"/>
          </p:nvPr>
        </p:nvSpPr>
        <p:spPr>
          <a:xfrm>
            <a:off x="0" y="1625373"/>
            <a:ext cx="9828213" cy="1721078"/>
          </a:xfrm>
        </p:spPr>
        <p:txBody>
          <a:bodyPr/>
          <a:lstStyle/>
          <a:p>
            <a:r>
              <a:rPr lang="en-US" dirty="0" err="1" smtClean="0">
                <a:latin typeface="Century Gothic" charset="0"/>
              </a:rPr>
              <a:t>Eesti</a:t>
            </a:r>
            <a:r>
              <a:rPr lang="en-US" dirty="0" smtClean="0">
                <a:latin typeface="Century Gothic" charset="0"/>
              </a:rPr>
              <a:t> </a:t>
            </a:r>
            <a:r>
              <a:rPr lang="en-US" dirty="0" err="1" smtClean="0">
                <a:latin typeface="Century Gothic" charset="0"/>
              </a:rPr>
              <a:t>Puhkpillimuusika</a:t>
            </a:r>
            <a:r>
              <a:rPr lang="en-US" dirty="0" smtClean="0">
                <a:latin typeface="Century Gothic" charset="0"/>
              </a:rPr>
              <a:t> </a:t>
            </a:r>
            <a:r>
              <a:rPr lang="en-US" dirty="0" err="1" smtClean="0">
                <a:latin typeface="Century Gothic" charset="0"/>
              </a:rPr>
              <a:t>Ühingu</a:t>
            </a:r>
            <a:r>
              <a:rPr lang="en-US" dirty="0" smtClean="0">
                <a:latin typeface="Century Gothic" charset="0"/>
              </a:rPr>
              <a:t> </a:t>
            </a:r>
            <a:r>
              <a:rPr lang="en-US" dirty="0" err="1" smtClean="0">
                <a:latin typeface="Century Gothic" charset="0"/>
              </a:rPr>
              <a:t>suurkogu</a:t>
            </a:r>
            <a:r>
              <a:rPr lang="en-US" dirty="0" smtClean="0">
                <a:latin typeface="Century Gothic" charset="0"/>
              </a:rPr>
              <a:t> 01.02.2014</a:t>
            </a:r>
            <a:endParaRPr lang="en-US" dirty="0">
              <a:latin typeface="Century Gothic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063" y="3344863"/>
            <a:ext cx="8820150" cy="4214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lnSpc>
                <a:spcPct val="50000"/>
              </a:lnSpc>
              <a:spcAft>
                <a:spcPts val="0"/>
              </a:spcAft>
              <a:defRPr/>
            </a:pPr>
            <a:r>
              <a:rPr lang="en-US" dirty="0" smtClean="0"/>
              <a:t>Harry Illak</a:t>
            </a:r>
          </a:p>
          <a:p>
            <a:pPr fontAlgn="auto">
              <a:lnSpc>
                <a:spcPct val="50000"/>
              </a:lnSpc>
              <a:spcAft>
                <a:spcPts val="0"/>
              </a:spcAft>
              <a:defRPr/>
            </a:pPr>
            <a:r>
              <a:rPr lang="en-US" dirty="0" smtClean="0"/>
              <a:t>EPÜ </a:t>
            </a:r>
            <a:r>
              <a:rPr lang="en-US" dirty="0" err="1" smtClean="0"/>
              <a:t>juhatuse</a:t>
            </a:r>
            <a:r>
              <a:rPr lang="en-US" dirty="0" smtClean="0"/>
              <a:t> </a:t>
            </a:r>
            <a:r>
              <a:rPr lang="en-US" dirty="0" err="1" smtClean="0"/>
              <a:t>esimees</a:t>
            </a:r>
            <a:endParaRPr lang="en-US" dirty="0"/>
          </a:p>
        </p:txBody>
      </p:sp>
      <p:pic>
        <p:nvPicPr>
          <p:cNvPr id="7171" name="Picture 3" descr="epy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863" y="6735763"/>
            <a:ext cx="12763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0187"/>
            <a:ext cx="9826625" cy="1008063"/>
          </a:xfrm>
        </p:spPr>
        <p:txBody>
          <a:bodyPr/>
          <a:lstStyle/>
          <a:p>
            <a:r>
              <a:rPr lang="en-US" dirty="0" err="1" smtClean="0"/>
              <a:t>Päevakord</a:t>
            </a:r>
            <a:r>
              <a:rPr lang="en-US" dirty="0" smtClean="0"/>
              <a:t> (1.)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625" y="1455405"/>
            <a:ext cx="9562999" cy="610427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Koosoleku</a:t>
            </a:r>
            <a:r>
              <a:rPr lang="en-US" dirty="0" smtClean="0"/>
              <a:t> </a:t>
            </a:r>
            <a:r>
              <a:rPr lang="en-US" dirty="0" err="1" smtClean="0"/>
              <a:t>avamine</a:t>
            </a:r>
            <a:r>
              <a:rPr lang="en-US" dirty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protseduurilised</a:t>
            </a:r>
            <a:r>
              <a:rPr lang="en-US" dirty="0" smtClean="0"/>
              <a:t> </a:t>
            </a:r>
            <a:r>
              <a:rPr lang="en-US" dirty="0" err="1" smtClean="0"/>
              <a:t>kokkulepped</a:t>
            </a:r>
            <a:r>
              <a:rPr lang="en-US" dirty="0" smtClean="0"/>
              <a:t> (</a:t>
            </a:r>
            <a:r>
              <a:rPr lang="en-US" dirty="0" err="1" smtClean="0"/>
              <a:t>H.Illak</a:t>
            </a:r>
            <a:r>
              <a:rPr lang="en-US" dirty="0" smtClean="0"/>
              <a:t>)</a:t>
            </a:r>
          </a:p>
          <a:p>
            <a:pPr marL="835025" lvl="1" indent="-457200"/>
            <a:r>
              <a:rPr lang="en-US" dirty="0" err="1" smtClean="0"/>
              <a:t>Koosoleku</a:t>
            </a:r>
            <a:r>
              <a:rPr lang="en-US" dirty="0" smtClean="0"/>
              <a:t> </a:t>
            </a:r>
            <a:r>
              <a:rPr lang="en-US" dirty="0" err="1" smtClean="0"/>
              <a:t>juhataja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protokollia</a:t>
            </a:r>
            <a:r>
              <a:rPr lang="en-US" dirty="0" smtClean="0"/>
              <a:t> </a:t>
            </a:r>
            <a:r>
              <a:rPr lang="en-US" dirty="0" err="1" smtClean="0"/>
              <a:t>valimine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Ülevaade</a:t>
            </a:r>
            <a:r>
              <a:rPr lang="en-US" dirty="0" smtClean="0"/>
              <a:t> EPÜ </a:t>
            </a:r>
            <a:r>
              <a:rPr lang="en-US" dirty="0" err="1" smtClean="0"/>
              <a:t>juhatuse</a:t>
            </a:r>
            <a:r>
              <a:rPr lang="en-US" dirty="0" smtClean="0"/>
              <a:t> </a:t>
            </a:r>
            <a:r>
              <a:rPr lang="en-US" dirty="0" err="1" smtClean="0"/>
              <a:t>tegemistest</a:t>
            </a:r>
            <a:r>
              <a:rPr lang="en-US" dirty="0" smtClean="0"/>
              <a:t> 2013. </a:t>
            </a:r>
            <a:r>
              <a:rPr lang="en-US" dirty="0" err="1" smtClean="0"/>
              <a:t>aastal</a:t>
            </a:r>
            <a:r>
              <a:rPr lang="en-US" dirty="0" smtClean="0"/>
              <a:t>. (</a:t>
            </a:r>
            <a:r>
              <a:rPr lang="en-US" dirty="0" err="1" smtClean="0"/>
              <a:t>H.Illak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2013. </a:t>
            </a:r>
            <a:r>
              <a:rPr lang="en-US" dirty="0" err="1" smtClean="0"/>
              <a:t>aasta</a:t>
            </a:r>
            <a:r>
              <a:rPr lang="en-US" dirty="0" smtClean="0"/>
              <a:t> EPÜ </a:t>
            </a:r>
            <a:r>
              <a:rPr lang="en-US" dirty="0" err="1" smtClean="0"/>
              <a:t>tegevuste</a:t>
            </a:r>
            <a:r>
              <a:rPr lang="en-US" dirty="0" smtClean="0"/>
              <a:t> </a:t>
            </a:r>
            <a:r>
              <a:rPr lang="en-US" dirty="0" err="1" smtClean="0"/>
              <a:t>kokkuvõte</a:t>
            </a:r>
            <a:r>
              <a:rPr lang="en-US" dirty="0" smtClean="0"/>
              <a:t>. (</a:t>
            </a:r>
            <a:r>
              <a:rPr lang="en-US" dirty="0" err="1" smtClean="0"/>
              <a:t>V.Rüütelmaa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Liikmeskond</a:t>
            </a:r>
            <a:endParaRPr lang="en-US" dirty="0" smtClean="0"/>
          </a:p>
          <a:p>
            <a:pPr lvl="1"/>
            <a:r>
              <a:rPr lang="en-US" dirty="0" err="1" smtClean="0"/>
              <a:t>Üritused</a:t>
            </a:r>
            <a:endParaRPr lang="en-US" dirty="0" smtClean="0"/>
          </a:p>
          <a:p>
            <a:pPr lvl="1"/>
            <a:r>
              <a:rPr lang="en-US" dirty="0" err="1" smtClean="0"/>
              <a:t>Kutsetunnistused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Revisjonikomisjoni</a:t>
            </a:r>
            <a:r>
              <a:rPr lang="en-US" dirty="0" smtClean="0"/>
              <a:t> </a:t>
            </a:r>
            <a:r>
              <a:rPr lang="en-US" dirty="0" err="1" smtClean="0"/>
              <a:t>aruanne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Ülevaade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dirty="0" err="1" smtClean="0"/>
              <a:t>abariiklike</a:t>
            </a:r>
            <a:r>
              <a:rPr lang="en-US" dirty="0" smtClean="0"/>
              <a:t> </a:t>
            </a:r>
            <a:r>
              <a:rPr lang="en-US" dirty="0" err="1" smtClean="0"/>
              <a:t>kollektiivide</a:t>
            </a:r>
            <a:r>
              <a:rPr lang="en-US" dirty="0" smtClean="0"/>
              <a:t> </a:t>
            </a:r>
            <a:r>
              <a:rPr lang="en-US" dirty="0" err="1" smtClean="0"/>
              <a:t>tegevusest</a:t>
            </a:r>
            <a:endParaRPr lang="en-US" dirty="0" smtClean="0"/>
          </a:p>
          <a:p>
            <a:pPr marL="835025" lvl="1" indent="-457200"/>
            <a:r>
              <a:rPr lang="en-US" dirty="0" smtClean="0"/>
              <a:t>VOP (</a:t>
            </a:r>
            <a:r>
              <a:rPr lang="en-US" dirty="0" err="1" smtClean="0"/>
              <a:t>B.Langerer</a:t>
            </a:r>
            <a:r>
              <a:rPr lang="en-US" dirty="0" smtClean="0"/>
              <a:t>)</a:t>
            </a:r>
          </a:p>
          <a:p>
            <a:pPr marL="835025" lvl="1" indent="-457200"/>
            <a:r>
              <a:rPr lang="en-US" dirty="0" smtClean="0"/>
              <a:t>ENPO (</a:t>
            </a:r>
            <a:r>
              <a:rPr lang="en-US" dirty="0" err="1" smtClean="0"/>
              <a:t>A.Ots</a:t>
            </a:r>
            <a:r>
              <a:rPr lang="en-US" dirty="0" smtClean="0"/>
              <a:t>, </a:t>
            </a:r>
            <a:r>
              <a:rPr lang="en-US" dirty="0" err="1" smtClean="0"/>
              <a:t>P.Änilane</a:t>
            </a:r>
            <a:r>
              <a:rPr lang="en-US" dirty="0" smtClean="0"/>
              <a:t>, </a:t>
            </a:r>
            <a:r>
              <a:rPr lang="en-US" dirty="0" err="1" smtClean="0"/>
              <a:t>S.Illak-Oluvere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54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0187"/>
            <a:ext cx="9826625" cy="1008063"/>
          </a:xfrm>
        </p:spPr>
        <p:txBody>
          <a:bodyPr/>
          <a:lstStyle/>
          <a:p>
            <a:r>
              <a:rPr lang="en-US" dirty="0" err="1" smtClean="0"/>
              <a:t>Päevakord</a:t>
            </a:r>
            <a:r>
              <a:rPr lang="en-US" dirty="0" smtClean="0"/>
              <a:t> (2.)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625" y="1455405"/>
            <a:ext cx="9562999" cy="6104270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2014 </a:t>
            </a:r>
            <a:r>
              <a:rPr lang="en-US" dirty="0" err="1"/>
              <a:t>L</a:t>
            </a:r>
            <a:r>
              <a:rPr lang="en-US" dirty="0" err="1" smtClean="0"/>
              <a:t>aulupeost</a:t>
            </a:r>
            <a:r>
              <a:rPr lang="en-US" dirty="0" smtClean="0"/>
              <a:t> (</a:t>
            </a:r>
            <a:r>
              <a:rPr lang="en-US" dirty="0" err="1" smtClean="0"/>
              <a:t>P.Saan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 smtClean="0"/>
              <a:t>Gaudeamus</a:t>
            </a:r>
            <a:r>
              <a:rPr lang="en-US" dirty="0" smtClean="0"/>
              <a:t> 2014 (</a:t>
            </a:r>
            <a:r>
              <a:rPr lang="en-US" dirty="0" err="1" smtClean="0"/>
              <a:t>T.Kivisilla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 smtClean="0"/>
              <a:t>Plaanid</a:t>
            </a:r>
            <a:r>
              <a:rPr lang="en-US" dirty="0" smtClean="0"/>
              <a:t> 2014. </a:t>
            </a:r>
            <a:r>
              <a:rPr lang="en-US" dirty="0" err="1" smtClean="0"/>
              <a:t>aastaks</a:t>
            </a:r>
            <a:endParaRPr lang="en-US" dirty="0" smtClean="0"/>
          </a:p>
          <a:p>
            <a:pPr marL="835025" lvl="1" indent="-457200"/>
            <a:r>
              <a:rPr lang="en-US" dirty="0" smtClean="0"/>
              <a:t>EPÜ </a:t>
            </a:r>
            <a:r>
              <a:rPr lang="en-US" dirty="0" err="1" smtClean="0"/>
              <a:t>kalender</a:t>
            </a:r>
            <a:r>
              <a:rPr lang="en-US" dirty="0" smtClean="0"/>
              <a:t> (</a:t>
            </a:r>
            <a:r>
              <a:rPr lang="en-US" dirty="0" err="1" smtClean="0"/>
              <a:t>V.Rüütelmaa</a:t>
            </a:r>
            <a:r>
              <a:rPr lang="en-US" dirty="0" smtClean="0"/>
              <a:t>)</a:t>
            </a:r>
          </a:p>
          <a:p>
            <a:pPr marL="835025" lvl="1" indent="-457200"/>
            <a:r>
              <a:rPr lang="en-US" dirty="0" err="1" smtClean="0"/>
              <a:t>CISMi</a:t>
            </a:r>
            <a:r>
              <a:rPr lang="en-US" dirty="0" smtClean="0"/>
              <a:t> </a:t>
            </a:r>
            <a:r>
              <a:rPr lang="en-US" dirty="0" err="1" smtClean="0"/>
              <a:t>aastakoosolek</a:t>
            </a:r>
            <a:r>
              <a:rPr lang="en-US" dirty="0" smtClean="0"/>
              <a:t> 3.-5. </a:t>
            </a:r>
            <a:r>
              <a:rPr lang="en-US" dirty="0" err="1" smtClean="0"/>
              <a:t>oktoober</a:t>
            </a:r>
            <a:r>
              <a:rPr lang="en-US" dirty="0" smtClean="0"/>
              <a:t> </a:t>
            </a:r>
            <a:r>
              <a:rPr lang="en-US" dirty="0" err="1" smtClean="0"/>
              <a:t>Viljandis</a:t>
            </a:r>
            <a:r>
              <a:rPr lang="en-US" dirty="0" smtClean="0"/>
              <a:t> (</a:t>
            </a:r>
            <a:r>
              <a:rPr lang="en-US" dirty="0" err="1" smtClean="0"/>
              <a:t>B.Langeler</a:t>
            </a:r>
            <a:r>
              <a:rPr lang="en-US" dirty="0" smtClean="0"/>
              <a:t>)</a:t>
            </a:r>
          </a:p>
          <a:p>
            <a:pPr marL="835025" lvl="1" indent="-457200"/>
            <a:r>
              <a:rPr lang="en-US" dirty="0" err="1" smtClean="0"/>
              <a:t>Kuidas</a:t>
            </a:r>
            <a:r>
              <a:rPr lang="en-US" dirty="0" smtClean="0"/>
              <a:t> </a:t>
            </a:r>
            <a:r>
              <a:rPr lang="en-US" dirty="0" err="1" smtClean="0"/>
              <a:t>arengukava</a:t>
            </a:r>
            <a:r>
              <a:rPr lang="en-US" dirty="0" smtClean="0"/>
              <a:t> </a:t>
            </a:r>
            <a:r>
              <a:rPr lang="en-US" dirty="0" err="1" smtClean="0"/>
              <a:t>koostamisega</a:t>
            </a:r>
            <a:r>
              <a:rPr lang="en-US" dirty="0" smtClean="0"/>
              <a:t> </a:t>
            </a:r>
            <a:r>
              <a:rPr lang="en-US" dirty="0" err="1" smtClean="0"/>
              <a:t>edasi</a:t>
            </a:r>
            <a:r>
              <a:rPr lang="en-US" dirty="0" smtClean="0"/>
              <a:t> (</a:t>
            </a:r>
            <a:r>
              <a:rPr lang="en-US" dirty="0" err="1" smtClean="0"/>
              <a:t>H.Illak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 smtClean="0"/>
              <a:t>Arutelu</a:t>
            </a:r>
            <a:r>
              <a:rPr lang="en-US" dirty="0" smtClean="0"/>
              <a:t> </a:t>
            </a:r>
            <a:r>
              <a:rPr lang="en-US" dirty="0" err="1" smtClean="0"/>
              <a:t>puhkpilliorkestrite</a:t>
            </a:r>
            <a:r>
              <a:rPr lang="en-US" dirty="0" smtClean="0"/>
              <a:t> </a:t>
            </a:r>
            <a:r>
              <a:rPr lang="en-US" dirty="0" err="1" smtClean="0"/>
              <a:t>konkursside</a:t>
            </a:r>
            <a:r>
              <a:rPr lang="en-US" dirty="0" smtClean="0"/>
              <a:t> </a:t>
            </a:r>
            <a:r>
              <a:rPr lang="en-US" dirty="0" err="1" smtClean="0"/>
              <a:t>tulevikust</a:t>
            </a:r>
            <a:r>
              <a:rPr lang="en-US" dirty="0" smtClean="0"/>
              <a:t> (</a:t>
            </a:r>
            <a:r>
              <a:rPr lang="en-US" dirty="0" err="1" smtClean="0"/>
              <a:t>H.Illak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 smtClean="0"/>
              <a:t>Kirjalikult</a:t>
            </a:r>
            <a:r>
              <a:rPr lang="en-US" dirty="0" smtClean="0"/>
              <a:t> </a:t>
            </a:r>
            <a:r>
              <a:rPr lang="en-US" dirty="0" err="1" smtClean="0"/>
              <a:t>registreeritud</a:t>
            </a:r>
            <a:r>
              <a:rPr lang="en-US" dirty="0" smtClean="0"/>
              <a:t> </a:t>
            </a:r>
            <a:r>
              <a:rPr lang="en-US" dirty="0" err="1" smtClean="0"/>
              <a:t>sõnavõtud</a:t>
            </a:r>
            <a:r>
              <a:rPr lang="en-US" dirty="0" smtClean="0"/>
              <a:t> (a’5 min)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 smtClean="0"/>
              <a:t>Kohapeal</a:t>
            </a:r>
            <a:r>
              <a:rPr lang="en-US" dirty="0" smtClean="0"/>
              <a:t> </a:t>
            </a:r>
            <a:r>
              <a:rPr lang="en-US" dirty="0" err="1" smtClean="0"/>
              <a:t>palutud</a:t>
            </a:r>
            <a:r>
              <a:rPr lang="en-US" dirty="0" smtClean="0"/>
              <a:t> </a:t>
            </a:r>
            <a:r>
              <a:rPr lang="en-US" dirty="0" err="1" smtClean="0"/>
              <a:t>sõnavõtud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teated</a:t>
            </a:r>
            <a:r>
              <a:rPr lang="en-US" dirty="0" smtClean="0"/>
              <a:t> (a’2 min)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 smtClean="0"/>
              <a:t>Lõppsõnad</a:t>
            </a:r>
            <a:endParaRPr lang="en-US" dirty="0" smtClean="0"/>
          </a:p>
          <a:p>
            <a:pPr marL="457200" indent="-457200">
              <a:buFont typeface="+mj-lt"/>
              <a:buAutoNum type="arabicPeriod" startAt="6"/>
            </a:pPr>
            <a:endParaRPr lang="en-US" dirty="0" smtClean="0"/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3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PY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EPY.pot</Template>
  <TotalTime>2871</TotalTime>
  <Words>144</Words>
  <Application>Microsoft Macintosh PowerPoint</Application>
  <PresentationFormat>Custom</PresentationFormat>
  <Paragraphs>29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EPY</vt:lpstr>
      <vt:lpstr>Eesti Puhkpillimuusika Ühingu suurkogu 01.02.2014</vt:lpstr>
      <vt:lpstr>Päevakord (1.)</vt:lpstr>
      <vt:lpstr>Päevakord (2.)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Illak</dc:creator>
  <cp:lastModifiedBy>Harry Illak</cp:lastModifiedBy>
  <cp:revision>8</cp:revision>
  <dcterms:created xsi:type="dcterms:W3CDTF">2013-11-22T19:07:48Z</dcterms:created>
  <dcterms:modified xsi:type="dcterms:W3CDTF">2014-02-01T07:09:11Z</dcterms:modified>
</cp:coreProperties>
</file>